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dg7MgIS1AerDxsePElIE5I3Gz7igMojakuMIUPAvyzw/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dg7MgIS1AerDxsePElIE5I3Gz7igMojakuMIUPAvyzw/view" TargetMode="External"/><Relationship Id="rId23" Type="http://schemas.openxmlformats.org/officeDocument/2006/relationships/hyperlink" Target="https://docs.google.com/document/d/1dg7MgIS1AerDxsePElIE5I3Gz7igMojakuMIUPAvyzw/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AjfCGbSV14dfYCi2G6Pe65AwF-QEuud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DQ5HZp4Q39FYa1W45eFlK1Xm5lAkatOHk73lg6yQGVs/pub?start=true&amp;loop=true&amp;delayms=3000" TargetMode="External"/><Relationship Id="rId25" Type="http://schemas.openxmlformats.org/officeDocument/2006/relationships/hyperlink" Target="https://docs.google.com/presentation/d/1DQ5HZp4Q39FYa1W45eFlK1Xm5lAkatOHk73lg6yQGVs/edit?usp=sharing" TargetMode="External"/><Relationship Id="rId28" Type="http://schemas.openxmlformats.org/officeDocument/2006/relationships/hyperlink" Target="https://docs.google.com/presentation/d/1DQ5HZp4Q39FYa1W45eFlK1Xm5lAkatOHk73lg6yQGVs/htmlpresent" TargetMode="External"/><Relationship Id="rId27" Type="http://schemas.openxmlformats.org/officeDocument/2006/relationships/hyperlink" Target="https://docs.google.com/presentation/d/1DQ5HZp4Q39FYa1W45eFlK1Xm5lAkatOHk73lg6yQGVs/view" TargetMode="External"/><Relationship Id="rId5" Type="http://schemas.openxmlformats.org/officeDocument/2006/relationships/hyperlink" Target="https://drive.google.com/drive/folders/1EQVWmJQMyEdu-RvxiB0iKkCWB0syaoeg?usp=sharing" TargetMode="External"/><Relationship Id="rId6" Type="http://schemas.openxmlformats.org/officeDocument/2006/relationships/hyperlink" Target="https://drive.google.com/drive/folders/1cyAHhEs8xJtUYxwEfLp3LwASsdtLt3tu?usp=sharing" TargetMode="External"/><Relationship Id="rId7" Type="http://schemas.openxmlformats.org/officeDocument/2006/relationships/hyperlink" Target="https://drive.google.com/drive/folders/1gasGnHcguERkyGn6wa3488IgbRwConQb?usp=sharing" TargetMode="External"/><Relationship Id="rId8" Type="http://schemas.openxmlformats.org/officeDocument/2006/relationships/hyperlink" Target="https://drive.google.com/drive/folders/18BOypAiO7JjHYRzhWTsF8QNwT1icfN3N?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xRqUKPeke5giVT9lEu3Psq9baFfhCG3tNYmyEk1-P7o/edit?usp=sharing" TargetMode="External"/><Relationship Id="rId12" Type="http://schemas.openxmlformats.org/officeDocument/2006/relationships/hyperlink" Target="https://drive.google.com/file/d/1v8cpHJdfttp6PMyAh41NVEdg3szEJcNc/view?usp=sharing" TargetMode="External"/><Relationship Id="rId15" Type="http://schemas.openxmlformats.org/officeDocument/2006/relationships/hyperlink" Target="https://docs.google.com/spreadsheets/d/1xRqUKPeke5giVT9lEu3Psq9baFfhCG3tNYmyEk1-P7o/pubhtml" TargetMode="External"/><Relationship Id="rId14" Type="http://schemas.openxmlformats.org/officeDocument/2006/relationships/hyperlink" Target="https://docs.google.com/spreadsheet/pub?key=1xRqUKPeke5giVT9lEu3Psq9baFfhCG3tNYmyEk1-P7o" TargetMode="External"/><Relationship Id="rId17" Type="http://schemas.openxmlformats.org/officeDocument/2006/relationships/hyperlink" Target="https://docs.google.com/spreadsheets/d/1xRqUKPeke5giVT9lEu3Psq9baFfhCG3tNYmyEk1-P7o/view" TargetMode="External"/><Relationship Id="rId16" Type="http://schemas.openxmlformats.org/officeDocument/2006/relationships/hyperlink" Target="https://docs.google.com/spreadsheets/d/1xRqUKPeke5giVT9lEu3Psq9baFfhCG3tNYmyEk1-P7o/pub" TargetMode="External"/><Relationship Id="rId19" Type="http://schemas.openxmlformats.org/officeDocument/2006/relationships/hyperlink" Target="https://docs.google.com/drawings/d/1c3p1F5W0vPnj-ojTYgY0s03KH4oUR_Nbb7ZDozRq6gU/edit?usp=sharing" TargetMode="External"/><Relationship Id="rId18" Type="http://schemas.openxmlformats.org/officeDocument/2006/relationships/hyperlink" Target="https://docs.google.com/forms/d/1o0OHOHtfYFN0_6Lx0rLxmvuSzV6jGWcyrN_COsn_Y24/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dg7MgIS1AerDxsePElIE5I3Gz7igMojakuMIUPAvyzw/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dg7MgIS1AerDxsePElIE5I3Gz7igMojakuMIUPAvyzw/view" TargetMode="External"/><Relationship Id="rId23" Type="http://schemas.openxmlformats.org/officeDocument/2006/relationships/hyperlink" Target="https://docs.google.com/document/d/1dg7MgIS1AerDxsePElIE5I3Gz7igMojakuMIUPAvyzw/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AjfCGbSV14dfYCi2G6Pe65AwF-QEuud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DQ5HZp4Q39FYa1W45eFlK1Xm5lAkatOHk73lg6yQGVs/pub?start=true&amp;loop=true&amp;delayms=3000" TargetMode="External"/><Relationship Id="rId25" Type="http://schemas.openxmlformats.org/officeDocument/2006/relationships/hyperlink" Target="https://docs.google.com/presentation/d/1DQ5HZp4Q39FYa1W45eFlK1Xm5lAkatOHk73lg6yQGVs/edit?usp=sharing" TargetMode="External"/><Relationship Id="rId28" Type="http://schemas.openxmlformats.org/officeDocument/2006/relationships/hyperlink" Target="https://docs.google.com/presentation/d/1DQ5HZp4Q39FYa1W45eFlK1Xm5lAkatOHk73lg6yQGVs/htmlpresent" TargetMode="External"/><Relationship Id="rId27" Type="http://schemas.openxmlformats.org/officeDocument/2006/relationships/hyperlink" Target="https://docs.google.com/presentation/d/1DQ5HZp4Q39FYa1W45eFlK1Xm5lAkatOHk73lg6yQGVs/view" TargetMode="External"/><Relationship Id="rId5" Type="http://schemas.openxmlformats.org/officeDocument/2006/relationships/hyperlink" Target="https://drive.google.com/drive/folders/1EQVWmJQMyEdu-RvxiB0iKkCWB0syaoeg?usp=sharing" TargetMode="External"/><Relationship Id="rId6" Type="http://schemas.openxmlformats.org/officeDocument/2006/relationships/hyperlink" Target="https://drive.google.com/drive/folders/1cyAHhEs8xJtUYxwEfLp3LwASsdtLt3tu?usp=sharing" TargetMode="External"/><Relationship Id="rId7" Type="http://schemas.openxmlformats.org/officeDocument/2006/relationships/hyperlink" Target="https://drive.google.com/drive/folders/1gasGnHcguERkyGn6wa3488IgbRwConQb?usp=sharing" TargetMode="External"/><Relationship Id="rId8" Type="http://schemas.openxmlformats.org/officeDocument/2006/relationships/hyperlink" Target="https://drive.google.com/drive/folders/18BOypAiO7JjHYRzhWTsF8QNwT1icfN3N?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xRqUKPeke5giVT9lEu3Psq9baFfhCG3tNYmyEk1-P7o/edit?usp=sharing" TargetMode="External"/><Relationship Id="rId12" Type="http://schemas.openxmlformats.org/officeDocument/2006/relationships/hyperlink" Target="https://drive.google.com/file/d/1v8cpHJdfttp6PMyAh41NVEdg3szEJcNc/view?usp=sharing" TargetMode="External"/><Relationship Id="rId15" Type="http://schemas.openxmlformats.org/officeDocument/2006/relationships/hyperlink" Target="https://docs.google.com/spreadsheets/d/1xRqUKPeke5giVT9lEu3Psq9baFfhCG3tNYmyEk1-P7o/pubhtml" TargetMode="External"/><Relationship Id="rId14" Type="http://schemas.openxmlformats.org/officeDocument/2006/relationships/hyperlink" Target="https://docs.google.com/spreadsheet/pub?key=1xRqUKPeke5giVT9lEu3Psq9baFfhCG3tNYmyEk1-P7o" TargetMode="External"/><Relationship Id="rId17" Type="http://schemas.openxmlformats.org/officeDocument/2006/relationships/hyperlink" Target="https://docs.google.com/spreadsheets/d/1xRqUKPeke5giVT9lEu3Psq9baFfhCG3tNYmyEk1-P7o/view" TargetMode="External"/><Relationship Id="rId16" Type="http://schemas.openxmlformats.org/officeDocument/2006/relationships/hyperlink" Target="https://docs.google.com/spreadsheets/d/1xRqUKPeke5giVT9lEu3Psq9baFfhCG3tNYmyEk1-P7o/pub" TargetMode="External"/><Relationship Id="rId19" Type="http://schemas.openxmlformats.org/officeDocument/2006/relationships/hyperlink" Target="https://docs.google.com/drawings/d/1c3p1F5W0vPnj-ojTYgY0s03KH4oUR_Nbb7ZDozRq6gU/edit?usp=sharing" TargetMode="External"/><Relationship Id="rId18" Type="http://schemas.openxmlformats.org/officeDocument/2006/relationships/hyperlink" Target="https://docs.google.com/forms/d/1o0OHOHtfYFN0_6Lx0rLxmvuSzV6jGWcyrN_COsn_Y24/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1714875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1714875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https://drive.google.com/drive/folders/1AjfCGbSV14dfYCi2G6Pe65AwF-QEuudc?usp=sharing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https://drive.google.com/drive/folders/1EQVWmJQMyEdu-RvxiB0iKkCWB0syaoeg?usp=sharing</a:t>
            </a:r>
            <a:endParaRPr sz="1000"/>
          </a:p>
          <a:p>
            <a:pPr indent="0" lvl="0" marL="0" rtl="0" algn="l">
              <a:spcBef>
                <a:spcPts val="0"/>
              </a:spcBef>
              <a:spcAft>
                <a:spcPts val="0"/>
              </a:spcAft>
              <a:buNone/>
            </a:pPr>
            <a:r>
              <a:rPr lang="en" sz="1000" u="sng">
                <a:solidFill>
                  <a:schemeClr val="hlink"/>
                </a:solidFill>
                <a:hlinkClick r:id="rId6"/>
              </a:rPr>
              <a:t>https://drive.google.com/drive/folders/1cyAHhEs8xJtUYxwEfLp3LwASsdtLt3tu?usp=sharing</a:t>
            </a:r>
            <a:endParaRPr sz="1000"/>
          </a:p>
          <a:p>
            <a:pPr indent="0" lvl="0" marL="0" rtl="0" algn="l">
              <a:spcBef>
                <a:spcPts val="0"/>
              </a:spcBef>
              <a:spcAft>
                <a:spcPts val="0"/>
              </a:spcAft>
              <a:buNone/>
            </a:pPr>
            <a:r>
              <a:rPr lang="en" sz="1000" u="sng">
                <a:solidFill>
                  <a:schemeClr val="hlink"/>
                </a:solidFill>
                <a:hlinkClick r:id="rId7"/>
              </a:rPr>
              <a:t>https://drive.google.com/drive/folders/1gasGnHcguERkyGn6wa3488IgbRwConQb?usp=sharing</a:t>
            </a:r>
            <a:endParaRPr sz="1000"/>
          </a:p>
          <a:p>
            <a:pPr indent="0" lvl="0" marL="0" rtl="0" algn="l">
              <a:spcBef>
                <a:spcPts val="0"/>
              </a:spcBef>
              <a:spcAft>
                <a:spcPts val="0"/>
              </a:spcAft>
              <a:buNone/>
            </a:pPr>
            <a:r>
              <a:rPr lang="en" sz="1000" u="sng">
                <a:solidFill>
                  <a:schemeClr val="hlink"/>
                </a:solidFill>
                <a:hlinkClick r:id="rId8"/>
              </a:rPr>
              <a:t>https://drive.google.com/drive/folders/18BOypAiO7JjHYRzhWTsF8QNwT1icfN3N?usp=sharing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https://drive.google.com/file/d/1v8cpHJdfttp6PMyAh41NVEdg3szEJcNc/view?usp=sharing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https://docs.google.com/spreadsheets/d/1xRqUKPeke5giVT9lEu3Psq9baFfhCG3tNYmyEk1-P7o/edit?usp=sharing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https://docs.google.com/spreadsheet/pub?key=1xRqUKPeke5giVT9lEu3Psq9baFfhCG3tNYmyEk1-P7o</a:t>
            </a:r>
            <a:endParaRPr sz="1000"/>
          </a:p>
          <a:p>
            <a:pPr indent="0" lvl="0" marL="0" rtl="0" algn="l">
              <a:spcBef>
                <a:spcPts val="0"/>
              </a:spcBef>
              <a:spcAft>
                <a:spcPts val="0"/>
              </a:spcAft>
              <a:buNone/>
            </a:pPr>
            <a:r>
              <a:rPr lang="en" sz="1000" u="sng">
                <a:solidFill>
                  <a:schemeClr val="hlink"/>
                </a:solidFill>
                <a:hlinkClick r:id="rId15"/>
              </a:rPr>
              <a:t>https://docs.google.com/spreadsheets/d/1xRqUKPeke5giVT9lEu3Psq9baFfhCG3tNYmyEk1-P7o/pubhtml</a:t>
            </a:r>
            <a:endParaRPr sz="1000"/>
          </a:p>
          <a:p>
            <a:pPr indent="0" lvl="0" marL="0" rtl="0" algn="l">
              <a:spcBef>
                <a:spcPts val="0"/>
              </a:spcBef>
              <a:spcAft>
                <a:spcPts val="0"/>
              </a:spcAft>
              <a:buNone/>
            </a:pPr>
            <a:r>
              <a:rPr lang="en" sz="1000" u="sng">
                <a:solidFill>
                  <a:schemeClr val="hlink"/>
                </a:solidFill>
                <a:hlinkClick r:id="rId16"/>
              </a:rPr>
              <a:t>https://docs.google.com/spreadsheets/d/1xRqUKPeke5giVT9lEu3Psq9baFfhCG3tNYmyEk1-P7o/pub</a:t>
            </a:r>
            <a:endParaRPr sz="1000"/>
          </a:p>
          <a:p>
            <a:pPr indent="0" lvl="0" marL="0" rtl="0" algn="l">
              <a:spcBef>
                <a:spcPts val="0"/>
              </a:spcBef>
              <a:spcAft>
                <a:spcPts val="0"/>
              </a:spcAft>
              <a:buNone/>
            </a:pPr>
            <a:r>
              <a:rPr lang="en" sz="1000" u="sng">
                <a:solidFill>
                  <a:schemeClr val="hlink"/>
                </a:solidFill>
                <a:hlinkClick r:id="rId17"/>
              </a:rPr>
              <a:t>https://docs.google.com/spreadsheets/d/1xRqUKPeke5giVT9lEu3Psq9baFfhCG3tNYmyEk1-P7o/view</a:t>
            </a:r>
            <a:endParaRPr sz="1000"/>
          </a:p>
          <a:p>
            <a:pPr indent="0" lvl="0" marL="0" rtl="0" algn="l">
              <a:spcBef>
                <a:spcPts val="0"/>
              </a:spcBef>
              <a:spcAft>
                <a:spcPts val="0"/>
              </a:spcAft>
              <a:buNone/>
            </a:pPr>
            <a:r>
              <a:rPr lang="en" sz="1000" u="sng">
                <a:solidFill>
                  <a:schemeClr val="hlink"/>
                </a:solidFill>
                <a:hlinkClick r:id="rId18"/>
              </a:rPr>
              <a:t>https://docs.google.com/forms/d/1o0OHOHtfYFN0_6Lx0rLxmvuSzV6jGWcyrN_COsn_Y24/edit?usp=sharing</a:t>
            </a:r>
            <a:endParaRPr sz="1000"/>
          </a:p>
          <a:p>
            <a:pPr indent="0" lvl="0" marL="0" rtl="0" algn="l">
              <a:spcBef>
                <a:spcPts val="0"/>
              </a:spcBef>
              <a:spcAft>
                <a:spcPts val="0"/>
              </a:spcAft>
              <a:buNone/>
            </a:pPr>
            <a:r>
              <a:rPr lang="en" sz="1000" u="sng">
                <a:solidFill>
                  <a:schemeClr val="hlink"/>
                </a:solidFill>
                <a:hlinkClick r:id="rId19"/>
              </a:rPr>
              <a:t>https://docs.google.com/drawings/d/1c3p1F5W0vPnj-ojTYgY0s03KH4oUR_Nbb7ZDozRq6gU/edit?usp=sharing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https://docs.google.com/document/d/1dg7MgIS1AerDxsePElIE5I3Gz7igMojakuMIUPAvyzw/edit?usp=sharing</a:t>
            </a:r>
            <a:endParaRPr sz="1000"/>
          </a:p>
          <a:p>
            <a:pPr indent="0" lvl="0" marL="0" rtl="0" algn="l">
              <a:spcBef>
                <a:spcPts val="0"/>
              </a:spcBef>
              <a:spcAft>
                <a:spcPts val="0"/>
              </a:spcAft>
              <a:buNone/>
            </a:pPr>
            <a:r>
              <a:rPr lang="en" sz="1000" u="sng">
                <a:solidFill>
                  <a:schemeClr val="hlink"/>
                </a:solidFill>
                <a:hlinkClick r:id="rId23"/>
              </a:rPr>
              <a:t>https://docs.google.com/document/d/1dg7MgIS1AerDxsePElIE5I3Gz7igMojakuMIUPAvyzw/pub</a:t>
            </a:r>
            <a:endParaRPr sz="1000"/>
          </a:p>
          <a:p>
            <a:pPr indent="0" lvl="0" marL="0" rtl="0" algn="l">
              <a:spcBef>
                <a:spcPts val="0"/>
              </a:spcBef>
              <a:spcAft>
                <a:spcPts val="0"/>
              </a:spcAft>
              <a:buNone/>
            </a:pPr>
            <a:r>
              <a:rPr lang="en" sz="1000" u="sng">
                <a:solidFill>
                  <a:schemeClr val="hlink"/>
                </a:solidFill>
                <a:hlinkClick r:id="rId24"/>
              </a:rPr>
              <a:t>https://docs.google.com/document/d/1dg7MgIS1AerDxsePElIE5I3Gz7igMojakuMIUPAvyzw/view</a:t>
            </a:r>
            <a:endParaRPr sz="1000"/>
          </a:p>
          <a:p>
            <a:pPr indent="0" lvl="0" marL="0" rtl="0" algn="l">
              <a:spcBef>
                <a:spcPts val="0"/>
              </a:spcBef>
              <a:spcAft>
                <a:spcPts val="0"/>
              </a:spcAft>
              <a:buNone/>
            </a:pPr>
            <a:r>
              <a:rPr lang="en" sz="1000" u="sng">
                <a:solidFill>
                  <a:schemeClr val="hlink"/>
                </a:solidFill>
                <a:hlinkClick r:id="rId25"/>
              </a:rPr>
              <a:t>https://docs.google.com/presentation/d/1DQ5HZp4Q39FYa1W45eFlK1Xm5lAkatOHk73lg6yQGVs/edit?usp=sharing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https://docs.google.com/presentation/d/1DQ5HZp4Q39FYa1W45eFlK1Xm5lAkatOHk73lg6yQGVs/pub?start=true&amp;loop=true&amp;delayms=3000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https://docs.google.com/presentation/d/1DQ5HZp4Q39FYa1W45eFlK1Xm5lAkatOHk73lg6yQGVs/view</a:t>
            </a:r>
            <a:endParaRPr sz="1000"/>
          </a:p>
          <a:p>
            <a:pPr indent="0" lvl="0" marL="0" rtl="0" algn="l">
              <a:spcBef>
                <a:spcPts val="0"/>
              </a:spcBef>
              <a:spcAft>
                <a:spcPts val="0"/>
              </a:spcAft>
              <a:buNone/>
            </a:pPr>
            <a:r>
              <a:rPr lang="en" sz="1000" u="sng">
                <a:solidFill>
                  <a:schemeClr val="hlink"/>
                </a:solidFill>
                <a:hlinkClick r:id="rId28"/>
              </a:rPr>
              <a:t>https://docs.google.com/presentation/d/1DQ5HZp4Q39FYa1W45eFlK1Xm5lAkatOHk73lg6yQGVs/htmlpresent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1714875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1714875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1714875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1714875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1714875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1714875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1714875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1714875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1714875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1714875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1714875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1714875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1714875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1714875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1714875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1714875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11714875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11714875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https://drive.google.com/drive/folders/1AjfCGbSV14dfYCi2G6Pe65AwF-QEuudc?usp=sharing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https://drive.google.com/drive/folders/1EQVWmJQMyEdu-RvxiB0iKkCWB0syaoeg?usp=sharing</a:t>
            </a:r>
            <a:endParaRPr sz="1000"/>
          </a:p>
          <a:p>
            <a:pPr indent="0" lvl="0" marL="0" rtl="0" algn="l">
              <a:spcBef>
                <a:spcPts val="0"/>
              </a:spcBef>
              <a:spcAft>
                <a:spcPts val="0"/>
              </a:spcAft>
              <a:buNone/>
            </a:pPr>
            <a:r>
              <a:rPr lang="en" sz="1000" u="sng">
                <a:solidFill>
                  <a:schemeClr val="hlink"/>
                </a:solidFill>
                <a:hlinkClick r:id="rId6"/>
              </a:rPr>
              <a:t>https://drive.google.com/drive/folders/1cyAHhEs8xJtUYxwEfLp3LwASsdtLt3tu?usp=sharing</a:t>
            </a:r>
            <a:endParaRPr sz="1000"/>
          </a:p>
          <a:p>
            <a:pPr indent="0" lvl="0" marL="0" rtl="0" algn="l">
              <a:spcBef>
                <a:spcPts val="0"/>
              </a:spcBef>
              <a:spcAft>
                <a:spcPts val="0"/>
              </a:spcAft>
              <a:buNone/>
            </a:pPr>
            <a:r>
              <a:rPr lang="en" sz="1000" u="sng">
                <a:solidFill>
                  <a:schemeClr val="hlink"/>
                </a:solidFill>
                <a:hlinkClick r:id="rId7"/>
              </a:rPr>
              <a:t>https://drive.google.com/drive/folders/1gasGnHcguERkyGn6wa3488IgbRwConQb?usp=sharing</a:t>
            </a:r>
            <a:endParaRPr sz="1000"/>
          </a:p>
          <a:p>
            <a:pPr indent="0" lvl="0" marL="0" rtl="0" algn="l">
              <a:spcBef>
                <a:spcPts val="0"/>
              </a:spcBef>
              <a:spcAft>
                <a:spcPts val="0"/>
              </a:spcAft>
              <a:buNone/>
            </a:pPr>
            <a:r>
              <a:rPr lang="en" sz="1000" u="sng">
                <a:solidFill>
                  <a:schemeClr val="hlink"/>
                </a:solidFill>
                <a:hlinkClick r:id="rId8"/>
              </a:rPr>
              <a:t>https://drive.google.com/drive/folders/18BOypAiO7JjHYRzhWTsF8QNwT1icfN3N?usp=sharing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https://drive.google.com/file/d/1v8cpHJdfttp6PMyAh41NVEdg3szEJcNc/view?usp=sharing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https://docs.google.com/spreadsheets/d/1xRqUKPeke5giVT9lEu3Psq9baFfhCG3tNYmyEk1-P7o/edit?usp=sharing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https://docs.google.com/spreadsheet/pub?key=1xRqUKPeke5giVT9lEu3Psq9baFfhCG3tNYmyEk1-P7o</a:t>
            </a:r>
            <a:endParaRPr sz="1000"/>
          </a:p>
          <a:p>
            <a:pPr indent="0" lvl="0" marL="0" rtl="0" algn="l">
              <a:spcBef>
                <a:spcPts val="0"/>
              </a:spcBef>
              <a:spcAft>
                <a:spcPts val="0"/>
              </a:spcAft>
              <a:buNone/>
            </a:pPr>
            <a:r>
              <a:rPr lang="en" sz="1000" u="sng">
                <a:solidFill>
                  <a:schemeClr val="hlink"/>
                </a:solidFill>
                <a:hlinkClick r:id="rId15"/>
              </a:rPr>
              <a:t>https://docs.google.com/spreadsheets/d/1xRqUKPeke5giVT9lEu3Psq9baFfhCG3tNYmyEk1-P7o/pubhtml</a:t>
            </a:r>
            <a:endParaRPr sz="1000"/>
          </a:p>
          <a:p>
            <a:pPr indent="0" lvl="0" marL="0" rtl="0" algn="l">
              <a:spcBef>
                <a:spcPts val="0"/>
              </a:spcBef>
              <a:spcAft>
                <a:spcPts val="0"/>
              </a:spcAft>
              <a:buNone/>
            </a:pPr>
            <a:r>
              <a:rPr lang="en" sz="1000" u="sng">
                <a:solidFill>
                  <a:schemeClr val="hlink"/>
                </a:solidFill>
                <a:hlinkClick r:id="rId16"/>
              </a:rPr>
              <a:t>https://docs.google.com/spreadsheets/d/1xRqUKPeke5giVT9lEu3Psq9baFfhCG3tNYmyEk1-P7o/pub</a:t>
            </a:r>
            <a:endParaRPr sz="1000"/>
          </a:p>
          <a:p>
            <a:pPr indent="0" lvl="0" marL="0" rtl="0" algn="l">
              <a:spcBef>
                <a:spcPts val="0"/>
              </a:spcBef>
              <a:spcAft>
                <a:spcPts val="0"/>
              </a:spcAft>
              <a:buNone/>
            </a:pPr>
            <a:r>
              <a:rPr lang="en" sz="1000" u="sng">
                <a:solidFill>
                  <a:schemeClr val="hlink"/>
                </a:solidFill>
                <a:hlinkClick r:id="rId17"/>
              </a:rPr>
              <a:t>https://docs.google.com/spreadsheets/d/1xRqUKPeke5giVT9lEu3Psq9baFfhCG3tNYmyEk1-P7o/view</a:t>
            </a:r>
            <a:endParaRPr sz="1000"/>
          </a:p>
          <a:p>
            <a:pPr indent="0" lvl="0" marL="0" rtl="0" algn="l">
              <a:spcBef>
                <a:spcPts val="0"/>
              </a:spcBef>
              <a:spcAft>
                <a:spcPts val="0"/>
              </a:spcAft>
              <a:buNone/>
            </a:pPr>
            <a:r>
              <a:rPr lang="en" sz="1000" u="sng">
                <a:solidFill>
                  <a:schemeClr val="hlink"/>
                </a:solidFill>
                <a:hlinkClick r:id="rId18"/>
              </a:rPr>
              <a:t>https://docs.google.com/forms/d/1o0OHOHtfYFN0_6Lx0rLxmvuSzV6jGWcyrN_COsn_Y24/edit?usp=sharing</a:t>
            </a:r>
            <a:endParaRPr sz="1000"/>
          </a:p>
          <a:p>
            <a:pPr indent="0" lvl="0" marL="0" rtl="0" algn="l">
              <a:spcBef>
                <a:spcPts val="0"/>
              </a:spcBef>
              <a:spcAft>
                <a:spcPts val="0"/>
              </a:spcAft>
              <a:buNone/>
            </a:pPr>
            <a:r>
              <a:rPr lang="en" sz="1000" u="sng">
                <a:solidFill>
                  <a:schemeClr val="hlink"/>
                </a:solidFill>
                <a:hlinkClick r:id="rId19"/>
              </a:rPr>
              <a:t>https://docs.google.com/drawings/d/1c3p1F5W0vPnj-ojTYgY0s03KH4oUR_Nbb7ZDozRq6gU/edit?usp=sharing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https://docs.google.com/document/d/1dg7MgIS1AerDxsePElIE5I3Gz7igMojakuMIUPAvyzw/edit?usp=sharing</a:t>
            </a:r>
            <a:endParaRPr sz="1000"/>
          </a:p>
          <a:p>
            <a:pPr indent="0" lvl="0" marL="0" rtl="0" algn="l">
              <a:spcBef>
                <a:spcPts val="0"/>
              </a:spcBef>
              <a:spcAft>
                <a:spcPts val="0"/>
              </a:spcAft>
              <a:buNone/>
            </a:pPr>
            <a:r>
              <a:rPr lang="en" sz="1000" u="sng">
                <a:solidFill>
                  <a:schemeClr val="hlink"/>
                </a:solidFill>
                <a:hlinkClick r:id="rId23"/>
              </a:rPr>
              <a:t>https://docs.google.com/document/d/1dg7MgIS1AerDxsePElIE5I3Gz7igMojakuMIUPAvyzw/pub</a:t>
            </a:r>
            <a:endParaRPr sz="1000"/>
          </a:p>
          <a:p>
            <a:pPr indent="0" lvl="0" marL="0" rtl="0" algn="l">
              <a:spcBef>
                <a:spcPts val="0"/>
              </a:spcBef>
              <a:spcAft>
                <a:spcPts val="0"/>
              </a:spcAft>
              <a:buNone/>
            </a:pPr>
            <a:r>
              <a:rPr lang="en" sz="1000" u="sng">
                <a:solidFill>
                  <a:schemeClr val="hlink"/>
                </a:solidFill>
                <a:hlinkClick r:id="rId24"/>
              </a:rPr>
              <a:t>https://docs.google.com/document/d/1dg7MgIS1AerDxsePElIE5I3Gz7igMojakuMIUPAvyzw/view</a:t>
            </a:r>
            <a:endParaRPr sz="1000"/>
          </a:p>
          <a:p>
            <a:pPr indent="0" lvl="0" marL="0" rtl="0" algn="l">
              <a:spcBef>
                <a:spcPts val="0"/>
              </a:spcBef>
              <a:spcAft>
                <a:spcPts val="0"/>
              </a:spcAft>
              <a:buNone/>
            </a:pPr>
            <a:r>
              <a:rPr lang="en" sz="1000" u="sng">
                <a:solidFill>
                  <a:schemeClr val="hlink"/>
                </a:solidFill>
                <a:hlinkClick r:id="rId25"/>
              </a:rPr>
              <a:t>https://docs.google.com/presentation/d/1DQ5HZp4Q39FYa1W45eFlK1Xm5lAkatOHk73lg6yQGVs/edit?usp=sharing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https://docs.google.com/presentation/d/1DQ5HZp4Q39FYa1W45eFlK1Xm5lAkatOHk73lg6yQGVs/pub?start=true&amp;loop=true&amp;delayms=3000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https://docs.google.com/presentation/d/1DQ5HZp4Q39FYa1W45eFlK1Xm5lAkatOHk73lg6yQGVs/view</a:t>
            </a:r>
            <a:endParaRPr sz="1000"/>
          </a:p>
          <a:p>
            <a:pPr indent="0" lvl="0" marL="0" rtl="0" algn="l">
              <a:spcBef>
                <a:spcPts val="0"/>
              </a:spcBef>
              <a:spcAft>
                <a:spcPts val="0"/>
              </a:spcAft>
              <a:buNone/>
            </a:pPr>
            <a:r>
              <a:rPr lang="en" sz="1000" u="sng">
                <a:solidFill>
                  <a:schemeClr val="hlink"/>
                </a:solidFill>
                <a:hlinkClick r:id="rId28"/>
              </a:rPr>
              <a:t>https://docs.google.com/presentation/d/1DQ5HZp4Q39FYa1W45eFlK1Xm5lAkatOHk73lg6yQGVs/htmlpresent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1714875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1714875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1714875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1714875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1714875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1714875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1714875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1714875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1714875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1714875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1714875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1714875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1714875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1714875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1714875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1714875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1714875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1714875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beverly-hills-video-booth-rent/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beverly-hills-video-booth-rent/home" TargetMode="External"/><Relationship Id="rId4" Type="http://schemas.openxmlformats.org/officeDocument/2006/relationships/image" Target="../media/image25.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c3p1F5W0vPnj-ojTYgY0s03KH4oUR_Nbb7ZDozRq6gU/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dg7MgIS1AerDxsePElIE5I3Gz7igMojakuMIUPAvyzw/pub" TargetMode="External"/><Relationship Id="rId23" Type="http://schemas.openxmlformats.org/officeDocument/2006/relationships/hyperlink" Target="https://docs.google.com/document/d/1dg7MgIS1AerDxsePElIE5I3Gz7igMojakuMIUPAvyzw/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beverly-hills-video-booth-rent/home" TargetMode="External"/><Relationship Id="rId4" Type="http://schemas.openxmlformats.org/officeDocument/2006/relationships/hyperlink" Target="https://drive.google.com/drive/folders/1AjfCGbSV14dfYCi2G6Pe65AwF-QEuudc?usp=sharing" TargetMode="External"/><Relationship Id="rId9" Type="http://schemas.openxmlformats.org/officeDocument/2006/relationships/hyperlink" Target="https://drive.google.com/drive/folders/18BOypAiO7JjHYRzhWTsF8QNwT1icfN3N?usp=sharing" TargetMode="External"/><Relationship Id="rId26" Type="http://schemas.openxmlformats.org/officeDocument/2006/relationships/hyperlink" Target="https://docs.google.com/presentation/d/1DQ5HZp4Q39FYa1W45eFlK1Xm5lAkatOHk73lg6yQGVs/edit?usp=sharing" TargetMode="External"/><Relationship Id="rId25" Type="http://schemas.openxmlformats.org/officeDocument/2006/relationships/hyperlink" Target="https://docs.google.com/document/d/1dg7MgIS1AerDxsePElIE5I3Gz7igMojakuMIUPAvyzw/view" TargetMode="External"/><Relationship Id="rId28" Type="http://schemas.openxmlformats.org/officeDocument/2006/relationships/hyperlink" Target="https://docs.google.com/presentation/d/1DQ5HZp4Q39FYa1W45eFlK1Xm5lAkatOHk73lg6yQGVs/view" TargetMode="External"/><Relationship Id="rId27" Type="http://schemas.openxmlformats.org/officeDocument/2006/relationships/hyperlink" Target="https://docs.google.com/presentation/d/1DQ5HZp4Q39FYa1W45eFlK1Xm5lAkatOHk73lg6yQGVs/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EQVWmJQMyEdu-RvxiB0iKkCWB0syaoeg?usp=sharing" TargetMode="External"/><Relationship Id="rId29" Type="http://schemas.openxmlformats.org/officeDocument/2006/relationships/hyperlink" Target="https://docs.google.com/presentation/d/1DQ5HZp4Q39FYa1W45eFlK1Xm5lAkatOHk73lg6yQGVs/htmlpresent" TargetMode="External"/><Relationship Id="rId7" Type="http://schemas.openxmlformats.org/officeDocument/2006/relationships/hyperlink" Target="https://drive.google.com/drive/folders/1cyAHhEs8xJtUYxwEfLp3LwASsdtLt3tu?usp=sharing" TargetMode="External"/><Relationship Id="rId8" Type="http://schemas.openxmlformats.org/officeDocument/2006/relationships/hyperlink" Target="https://drive.google.com/drive/folders/1gasGnHcguERkyGn6wa3488IgbRwConQb?usp=sharing" TargetMode="External"/><Relationship Id="rId31" Type="http://schemas.openxmlformats.org/officeDocument/2006/relationships/image" Target="../media/image1.png"/><Relationship Id="rId30" Type="http://schemas.openxmlformats.org/officeDocument/2006/relationships/hyperlink" Target="https://docs.google.com/presentation/d/1DQ5HZp4Q39FYa1W45eFlK1Xm5lAkatOHk73lg6yQGVs/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v8cpHJdfttp6PMyAh41NVEdg3szEJcNc/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xRqUKPeke5giVT9lEu3Psq9baFfhCG3tNYmyEk1-P7o" TargetMode="External"/><Relationship Id="rId14" Type="http://schemas.openxmlformats.org/officeDocument/2006/relationships/hyperlink" Target="https://docs.google.com/spreadsheets/d/1xRqUKPeke5giVT9lEu3Psq9baFfhCG3tNYmyEk1-P7o/edit?usp=sharing" TargetMode="External"/><Relationship Id="rId17" Type="http://schemas.openxmlformats.org/officeDocument/2006/relationships/hyperlink" Target="https://docs.google.com/spreadsheets/d/1xRqUKPeke5giVT9lEu3Psq9baFfhCG3tNYmyEk1-P7o/pub" TargetMode="External"/><Relationship Id="rId16" Type="http://schemas.openxmlformats.org/officeDocument/2006/relationships/hyperlink" Target="https://docs.google.com/spreadsheets/d/1xRqUKPeke5giVT9lEu3Psq9baFfhCG3tNYmyEk1-P7o/pubhtml" TargetMode="External"/><Relationship Id="rId19" Type="http://schemas.openxmlformats.org/officeDocument/2006/relationships/hyperlink" Target="https://docs.google.com/forms/d/1o0OHOHtfYFN0_6Lx0rLxmvuSzV6jGWcyrN_COsn_Y24/edit?usp=sharing" TargetMode="External"/><Relationship Id="rId18" Type="http://schemas.openxmlformats.org/officeDocument/2006/relationships/hyperlink" Target="https://docs.google.com/spreadsheets/d/1xRqUKPeke5giVT9lEu3Psq9baFfhCG3tNYmyEk1-P7o/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1-dEkZNtZHI" TargetMode="External"/><Relationship Id="rId5" Type="http://schemas.openxmlformats.org/officeDocument/2006/relationships/image" Target="../media/image18.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FPsGz17-j10" TargetMode="External"/><Relationship Id="rId5" Type="http://schemas.openxmlformats.org/officeDocument/2006/relationships/image" Target="../media/image17.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3.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0.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DQ5HZp4Q39FYa1W45eFlK1Xm5lAkatOHk73lg6yQGVs/edit?usp=drivesdk" TargetMode="External"/><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beverly-hills-video-booth-rent/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beverly-hills-video-booth-rent/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DQ5HZp4Q39FYa1W45eFlK1Xm5lAkatOHk73lg6yQGVs/edit?usp=drivesdk"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beverly-hills-video-booth-rent/home" TargetMode="External"/><Relationship Id="rId4" Type="http://schemas.openxmlformats.org/officeDocument/2006/relationships/image" Target="../media/image9.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beverly-hills-video-booth-rent/home" TargetMode="External"/><Relationship Id="rId4" Type="http://schemas.openxmlformats.org/officeDocument/2006/relationships/image" Target="../media/image10.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beverly-hills-video-booth-rent/home" TargetMode="External"/><Relationship Id="rId4" Type="http://schemas.openxmlformats.org/officeDocument/2006/relationships/image" Target="../media/image13.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Orange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10" name="Google Shape;110;p22" title="Video photo booth rental Orange">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Video photo booth rental Orange" id="111" name="Google Shape;111;p22"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Orange" id="118" name="Google Shape;118;p23"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Orange" id="126" name="Google Shape;126;p24" title="Video photo booth rental Orange">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Orange" id="133" name="Google Shape;133;p25"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40" name="Google Shape;140;p26"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47" name="Google Shape;147;p27"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54" name="Google Shape;154;p28"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61" name="Google Shape;161;p29"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descr="Video photo booth rental Orange" id="167" name="Google Shape;167;p30" title="Video photo booth rental Orange">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Orange</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Orange" id="60" name="Google Shape;60;p14" title="Video photo booth rental Orange">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Orange" id="65" name="Google Shape;65;p15" title="Video photo booth rental Orange">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Orange</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seashore and yellow County to ensure your situation is spectacular. A photo booth is an excellent showing off to ensue upheaval to your event! A photo booth can add up any event, including weddings, bar/bat mitzvahs, proms, graduations, birthday parties, anniversaries, quinceaeras, and endearing 16. We also provide photo booth rentals for business events such as Christmas parties, fundraisers, and anything in between. There is nothing more carefree than a photo booth to make your celebration unique! like our experience like photo booths, you are definite to seize the most extreme, personal, intimate, and amusing photos. We provide inexpensive photo booth rentals for weddings, bar/bat mitzvahs, proms, graduations, birthday parties, anniversaries, quinceaeras, sweet 16 celebrations, corporate events, and community activities in Laguna beach and surrounding regions. actions in the Laguna Beach, Anaheim, Corona Del Mar, Costa Mesa, Dana Point, Huntington Beach, Irvine, Laguna Beach, Laguna Niguel, Long Beach, Newport Beach, Tustin, and neighboring regions Bring your bordering business to simulation in Laguna beach later than a very customisable photo booth that provides the ultimate experience. The 360 Photo Booth Experience at Laguna Beach. Whether you're getting married or hosting a concern event or party, our personalized booths will go to some bustle to your celebration with your entourage, family, and friends.Experience the thrill of a bespoke photo booth assist that meets your individual needs. We say yes that all matter is unique, and we use our professional experience to get knowledge and experience. Although we are situated in Long Beach, we now assist Los Angeles, orangey County, San Diego, and Phoenix, and we are eager to travel! 360 Photo Booth is Laguna Niguel's leading photo booth rental company. We have enough money a seamless first-class promote to all of our clients and ensure that we will exceed every expectations for any special occasion, such as your wedding, birthday party, company or corporate party, assistant professor dance, bridal shower, etc. We find the money for each unique occasion once full and personalized packages, high-quality photo booths, bespoke photo designs, competent personnel, dependable attendants, and reasonable and transparent pricing to allow an unforgettable experience. We provide every consumers and clients in the manner of an incredible experience that includes the greatest utility at a inexpensive price. Our read let breathe booth is one of a kind, allowing guests to accommodate up to ten individuals in a photo gone a specifically made logo.Hello, partygoers! This event, held in Laguna Canyon, lonely a stone's throw from Laguna Beach, was nothing short of spectacular. fortunate Frog Photo Booth photographed the concern upon a rooftop terrace with a smooth and relaxing ambiance. Music pulsed. People danced. connections and couples moved easily with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tell where all grin and pose became a treasured souvenir, transforming tiny moments into unforgettable memories.The lucky Frog photo booth rental provided a look for spontaneous bureau photographs and dance-offs... From interactive sketches to excited embraces... Our items range from higher masquerade masks to quirky placards. Guests brought their personality to each frame, and all detail was recorded. The laughter grew in tandem behind the prints. The 360 describe booth quickly became the main tapering off of the event. lucky Frog photo booth rental continues to stand out every period past cutting-edge technology and one-of-a-kind features.The 360 photo booth not and no-one else managed to commandeer static moments but then increased the rapidity of the event. Its facility to spin and compilation the entire image insured that no subtlety and no dance move, and no hasty burst of laughter went undetected. What's the result? A combination visual cassette of the best raves, captured from various perspectives.Whether you're organizing a wedding, corporate event, or celebration, our 360 photo booth will have the funds for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https://sites.google.com/view/beverly-hills-video-booth-rent/home</a:t>
            </a:r>
            <a:endParaRPr sz="1000">
              <a:solidFill>
                <a:schemeClr val="dk2"/>
              </a:solidFill>
            </a:endParaRPr>
          </a:p>
        </p:txBody>
      </p:sp>
      <p:pic>
        <p:nvPicPr>
          <p:cNvPr descr="Video photo booth rental Orange" id="73" name="Google Shape;73;p16" title="Video photo booth rental Orange">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Orange" id="80" name="Google Shape;80;p17"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Orange</a:t>
            </a:r>
            <a:endParaRPr sz="800"/>
          </a:p>
          <a:p>
            <a:pPr indent="0" lvl="0" marL="0" rtl="0" algn="l">
              <a:spcBef>
                <a:spcPts val="0"/>
              </a:spcBef>
              <a:spcAft>
                <a:spcPts val="0"/>
              </a:spcAft>
              <a:buNone/>
            </a:pPr>
            <a:r>
              <a:t/>
            </a:r>
            <a:endParaRPr sz="800"/>
          </a:p>
        </p:txBody>
      </p:sp>
      <p:pic>
        <p:nvPicPr>
          <p:cNvPr descr="Video photo booth rental Orange" id="87" name="Google Shape;87;p18"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2" name="Google Shape;92;p19" title="Video photo booth rental Orange">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Orange" id="93" name="Google Shape;93;p19"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8" name="Google Shape;98;p20" title="Video photo booth rental Orange">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Orange" id="99" name="Google Shape;99;p20"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04" name="Google Shape;104;p21" title="Video photo booth rental Orange">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Orange" id="105" name="Google Shape;105;p21"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